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36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4A63E-5F9E-4B31-A1BD-C13522AEC58E}" type="datetimeFigureOut">
              <a:rPr lang="en-US" smtClean="0"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D00C3-9603-4B53-80F1-BBFE4F62CA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Slides accompanying 2WC12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Sebastiaan</a:t>
            </a:r>
            <a:r>
              <a:rPr lang="en-US" dirty="0" smtClean="0"/>
              <a:t> de </a:t>
            </a:r>
            <a:r>
              <a:rPr lang="en-US" dirty="0" err="1" smtClean="0"/>
              <a:t>Hoogh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MD5 Compression function</a:t>
            </a:r>
            <a:endParaRPr lang="en-US" dirty="0"/>
          </a:p>
        </p:txBody>
      </p:sp>
      <p:pic>
        <p:nvPicPr>
          <p:cNvPr id="5" name="Picture 4" descr="MD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1124744"/>
            <a:ext cx="4522004" cy="49685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852936"/>
            <a:ext cx="8229600" cy="1143000"/>
          </a:xfrm>
        </p:spPr>
        <p:txBody>
          <a:bodyPr/>
          <a:lstStyle/>
          <a:p>
            <a:r>
              <a:rPr lang="en-US" dirty="0" smtClean="0"/>
              <a:t>Extra slides, if time permits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MD5 considered Harmful today</a:t>
            </a:r>
            <a:endParaRPr lang="en-US" dirty="0"/>
          </a:p>
        </p:txBody>
      </p:sp>
      <p:pic>
        <p:nvPicPr>
          <p:cNvPr id="4" name="Picture 3" descr="md5-att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81162" y="1304925"/>
            <a:ext cx="5781675" cy="42481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3608" y="6165304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http://www.win.tue.nl/hashclash/rogue-ca/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Computing </a:t>
            </a:r>
            <a:r>
              <a:rPr lang="en-US" dirty="0" err="1" smtClean="0"/>
              <a:t>Recources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 ”</a:t>
            </a:r>
            <a:r>
              <a:rPr lang="en-US" dirty="0" err="1" smtClean="0"/>
              <a:t>Playstation</a:t>
            </a:r>
            <a:r>
              <a:rPr lang="en-US" dirty="0" smtClean="0"/>
              <a:t> Lab”</a:t>
            </a:r>
            <a:endParaRPr lang="en-US" dirty="0"/>
          </a:p>
        </p:txBody>
      </p:sp>
      <p:pic>
        <p:nvPicPr>
          <p:cNvPr id="3" name="Picture 2" descr="DSC0096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1556792"/>
            <a:ext cx="3579862" cy="477314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04048" y="1772816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“The </a:t>
            </a:r>
            <a:r>
              <a:rPr lang="en-US" dirty="0" err="1"/>
              <a:t>birthdaying</a:t>
            </a:r>
            <a:r>
              <a:rPr lang="en-US" dirty="0"/>
              <a:t> takes about 18 hours on the 200 PS3s using 30GB of memory that was equally divided over the </a:t>
            </a:r>
            <a:r>
              <a:rPr lang="en-US" dirty="0" smtClean="0"/>
              <a:t>PS3s”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51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Slides accompanying 2WC12</vt:lpstr>
      <vt:lpstr>MD5 Compression function</vt:lpstr>
      <vt:lpstr>Extra slides, if time permits</vt:lpstr>
      <vt:lpstr>MD5 considered Harmful today</vt:lpstr>
      <vt:lpstr>Computing Recources:  ”Playstation Lab”</vt:lpstr>
    </vt:vector>
  </TitlesOfParts>
  <Company>TU/e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accompanying 2WC12</dc:title>
  <dc:creator>de Hoogh</dc:creator>
  <cp:lastModifiedBy>de Hoogh</cp:lastModifiedBy>
  <cp:revision>2</cp:revision>
  <dcterms:created xsi:type="dcterms:W3CDTF">2010-12-16T12:33:47Z</dcterms:created>
  <dcterms:modified xsi:type="dcterms:W3CDTF">2010-12-16T12:50:18Z</dcterms:modified>
</cp:coreProperties>
</file>